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120" y="-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23.01.2017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23.01.2017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23.01.2017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23.01.2017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23.01.2017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23.01.2017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23.01.2017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23.01.2017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23.01.2017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23.01.2017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23.01.2017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23.01.2017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eichersberg"/>
          <p:cNvPicPr>
            <a:picLocks noChangeAspect="1" noChangeArrowheads="1"/>
          </p:cNvPicPr>
          <p:nvPr/>
        </p:nvPicPr>
        <p:blipFill>
          <a:blip r:embed="rId2">
            <a:lum bright="48000" contrast="-22000"/>
          </a:blip>
          <a:srcRect/>
          <a:stretch>
            <a:fillRect/>
          </a:stretch>
        </p:blipFill>
        <p:spPr bwMode="auto">
          <a:xfrm>
            <a:off x="-36512" y="-320675"/>
            <a:ext cx="6931025" cy="978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36613" y="341313"/>
            <a:ext cx="511333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de-DE" sz="2800" b="1" dirty="0">
                <a:solidFill>
                  <a:srgbClr val="660033"/>
                </a:solidFill>
                <a:latin typeface="Arial Black" pitchFamily="34" charset="0"/>
              </a:rPr>
              <a:t>Vertiefende Exerzitien </a:t>
            </a:r>
            <a:r>
              <a:rPr lang="de-DE" sz="2800" b="1" dirty="0" smtClean="0">
                <a:solidFill>
                  <a:srgbClr val="660033"/>
                </a:solidFill>
                <a:latin typeface="Arial Black" pitchFamily="34" charset="0"/>
              </a:rPr>
              <a:t>2017</a:t>
            </a:r>
            <a:endParaRPr lang="de-DE" sz="2800" dirty="0">
              <a:solidFill>
                <a:srgbClr val="660033"/>
              </a:solidFill>
              <a:latin typeface="Arial Black" pitchFamily="34" charset="0"/>
            </a:endParaRPr>
          </a:p>
          <a:p>
            <a:pPr algn="ctr"/>
            <a:r>
              <a:rPr lang="de-DE" sz="2800" b="1" dirty="0">
                <a:solidFill>
                  <a:srgbClr val="660033"/>
                </a:solidFill>
                <a:latin typeface="Arial Black" pitchFamily="34" charset="0"/>
              </a:rPr>
              <a:t>im Chorherrenstift</a:t>
            </a:r>
            <a:endParaRPr lang="de-DE" sz="2800" dirty="0">
              <a:solidFill>
                <a:srgbClr val="660033"/>
              </a:solidFill>
              <a:latin typeface="Arial Black" pitchFamily="34" charset="0"/>
            </a:endParaRPr>
          </a:p>
          <a:p>
            <a:pPr algn="ctr"/>
            <a:r>
              <a:rPr lang="de-DE" sz="2800" b="1" dirty="0">
                <a:solidFill>
                  <a:srgbClr val="660033"/>
                </a:solidFill>
                <a:latin typeface="Arial Black" pitchFamily="34" charset="0"/>
              </a:rPr>
              <a:t>4981 Reichersberg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214422" y="3214678"/>
            <a:ext cx="4335462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de-DE" sz="2000" b="1" dirty="0">
              <a:solidFill>
                <a:srgbClr val="660033"/>
              </a:solidFill>
              <a:latin typeface="Antique Olive Compact" pitchFamily="34" charset="0"/>
            </a:endParaRPr>
          </a:p>
          <a:p>
            <a:pPr algn="ctr"/>
            <a:endParaRPr lang="de-DE" sz="2000" dirty="0">
              <a:solidFill>
                <a:srgbClr val="660033"/>
              </a:solidFill>
              <a:latin typeface="Arial Black" pitchFamily="34" charset="0"/>
            </a:endParaRPr>
          </a:p>
          <a:p>
            <a:pPr algn="ctr"/>
            <a:r>
              <a:rPr lang="de-DE" sz="2000" dirty="0">
                <a:solidFill>
                  <a:srgbClr val="660033"/>
                </a:solidFill>
                <a:latin typeface="Arial Black" pitchFamily="34" charset="0"/>
              </a:rPr>
              <a:t>(Kombination von Meditation</a:t>
            </a:r>
          </a:p>
          <a:p>
            <a:pPr algn="ctr"/>
            <a:r>
              <a:rPr lang="de-DE" sz="2000" dirty="0">
                <a:solidFill>
                  <a:srgbClr val="660033"/>
                </a:solidFill>
                <a:latin typeface="Arial Black" pitchFamily="34" charset="0"/>
              </a:rPr>
              <a:t> &amp; Kontemplation &amp; </a:t>
            </a:r>
          </a:p>
          <a:p>
            <a:pPr algn="ctr"/>
            <a:r>
              <a:rPr lang="de-DE" sz="2000" dirty="0">
                <a:solidFill>
                  <a:srgbClr val="660033"/>
                </a:solidFill>
                <a:latin typeface="Arial Black" pitchFamily="34" charset="0"/>
              </a:rPr>
              <a:t>Einzelbegleitung auf Wunsch)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14356" y="4929190"/>
            <a:ext cx="542007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de-DE" dirty="0" smtClean="0">
                <a:solidFill>
                  <a:srgbClr val="660033"/>
                </a:solidFill>
                <a:latin typeface="Arial Black" pitchFamily="34" charset="0"/>
              </a:rPr>
              <a:t>09</a:t>
            </a:r>
            <a:r>
              <a:rPr lang="de-DE" sz="1800" dirty="0" smtClean="0">
                <a:solidFill>
                  <a:srgbClr val="660033"/>
                </a:solidFill>
                <a:latin typeface="Arial Black" pitchFamily="34" charset="0"/>
              </a:rPr>
              <a:t>. </a:t>
            </a:r>
            <a:r>
              <a:rPr lang="de-DE" sz="1800" dirty="0">
                <a:solidFill>
                  <a:srgbClr val="660033"/>
                </a:solidFill>
                <a:latin typeface="Arial Black" pitchFamily="34" charset="0"/>
              </a:rPr>
              <a:t>(Nachmittag) bis </a:t>
            </a:r>
            <a:r>
              <a:rPr lang="de-DE" sz="1800" dirty="0" smtClean="0">
                <a:solidFill>
                  <a:srgbClr val="660033"/>
                </a:solidFill>
                <a:latin typeface="Arial Black" pitchFamily="34" charset="0"/>
              </a:rPr>
              <a:t>14.07.17 </a:t>
            </a:r>
            <a:r>
              <a:rPr lang="de-DE" sz="1800" dirty="0">
                <a:solidFill>
                  <a:srgbClr val="660033"/>
                </a:solidFill>
                <a:latin typeface="Arial Black" pitchFamily="34" charset="0"/>
              </a:rPr>
              <a:t>(Vormittag)</a:t>
            </a:r>
          </a:p>
          <a:p>
            <a:pPr algn="ctr"/>
            <a:r>
              <a:rPr lang="de-DE" sz="1800" dirty="0">
                <a:solidFill>
                  <a:srgbClr val="660033"/>
                </a:solidFill>
                <a:latin typeface="Arial Black" pitchFamily="34" charset="0"/>
              </a:rPr>
              <a:t>Begleitung: Sr. Katharina Deifel OP</a:t>
            </a:r>
          </a:p>
          <a:p>
            <a:pPr algn="ctr"/>
            <a:r>
              <a:rPr lang="de-DE" sz="1800" dirty="0">
                <a:solidFill>
                  <a:srgbClr val="660033"/>
                </a:solidFill>
                <a:latin typeface="Arial Black" pitchFamily="34" charset="0"/>
              </a:rPr>
              <a:t>0676 707 69 22;</a:t>
            </a:r>
          </a:p>
          <a:p>
            <a:pPr algn="ctr"/>
            <a:r>
              <a:rPr lang="de-DE" sz="1800" dirty="0">
                <a:solidFill>
                  <a:srgbClr val="660033"/>
                </a:solidFill>
                <a:latin typeface="Arial Black" pitchFamily="34" charset="0"/>
              </a:rPr>
              <a:t>sr.katharina@dominikanerinnen.at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20713" y="6176963"/>
            <a:ext cx="583247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de-DE" sz="1400" dirty="0">
                <a:solidFill>
                  <a:srgbClr val="660033"/>
                </a:solidFill>
                <a:latin typeface="Arial Black" pitchFamily="34" charset="0"/>
              </a:rPr>
              <a:t>Die Gesamtkosten variieren </a:t>
            </a:r>
          </a:p>
          <a:p>
            <a:pPr>
              <a:buFontTx/>
              <a:buChar char="•"/>
            </a:pPr>
            <a:r>
              <a:rPr lang="de-DE" sz="1400" dirty="0">
                <a:solidFill>
                  <a:srgbClr val="660033"/>
                </a:solidFill>
                <a:latin typeface="Arial Black" pitchFamily="34" charset="0"/>
              </a:rPr>
              <a:t> nach der Zahl und Wahl der Mahlzeiten (nur das reichhaltige Frühstück ist im Zimmerpreis inkludiert) und</a:t>
            </a:r>
          </a:p>
          <a:p>
            <a:pPr>
              <a:buFontTx/>
              <a:buChar char="•"/>
            </a:pPr>
            <a:r>
              <a:rPr lang="de-DE" sz="1400" dirty="0">
                <a:solidFill>
                  <a:srgbClr val="660033"/>
                </a:solidFill>
                <a:latin typeface="Arial Black" pitchFamily="34" charset="0"/>
              </a:rPr>
              <a:t> nach der Teilnehmerzahl </a:t>
            </a:r>
          </a:p>
          <a:p>
            <a:r>
              <a:rPr lang="de-DE" sz="1400" dirty="0">
                <a:solidFill>
                  <a:srgbClr val="660033"/>
                </a:solidFill>
                <a:latin typeface="Arial Black" pitchFamily="34" charset="0"/>
              </a:rPr>
              <a:t>Etwa + / - 300 € ; die Preise verringern sich bei höheren Teilnehmerzahlen </a:t>
            </a:r>
          </a:p>
          <a:p>
            <a:r>
              <a:rPr lang="de-DE" sz="1400" dirty="0">
                <a:solidFill>
                  <a:srgbClr val="660033"/>
                </a:solidFill>
                <a:latin typeface="Arial Black" pitchFamily="34" charset="0"/>
              </a:rPr>
              <a:t>Für die Hin- und Rückfahrt werden Fahrgemeinschaften aus Wien/ Hacking gebildet – die Mitfahrer mögen mit den Fahrern eine Kostenbeteiligung ausmachen</a:t>
            </a:r>
          </a:p>
          <a:p>
            <a:endParaRPr lang="de-DE" sz="1400" dirty="0">
              <a:solidFill>
                <a:srgbClr val="660033"/>
              </a:solidFill>
              <a:latin typeface="Antique Olive Compact" pitchFamily="34" charset="0"/>
            </a:endParaRPr>
          </a:p>
          <a:p>
            <a:pPr>
              <a:buFontTx/>
              <a:buChar char="•"/>
            </a:pPr>
            <a:r>
              <a:rPr lang="de-DE" sz="2000" u="sng" dirty="0">
                <a:solidFill>
                  <a:srgbClr val="660033"/>
                </a:solidFill>
                <a:latin typeface="Arial Black" pitchFamily="34" charset="0"/>
              </a:rPr>
              <a:t>Anmeldung bis </a:t>
            </a:r>
            <a:r>
              <a:rPr lang="de-DE" sz="2000" u="sng">
                <a:solidFill>
                  <a:srgbClr val="660033"/>
                </a:solidFill>
                <a:latin typeface="Arial Black" pitchFamily="34" charset="0"/>
              </a:rPr>
              <a:t>spätestens </a:t>
            </a:r>
            <a:r>
              <a:rPr lang="de-DE" sz="2000" u="sng" smtClean="0">
                <a:solidFill>
                  <a:srgbClr val="660033"/>
                </a:solidFill>
                <a:latin typeface="Arial Black" pitchFamily="34" charset="0"/>
              </a:rPr>
              <a:t>15.05.17</a:t>
            </a:r>
            <a:endParaRPr lang="de-DE" sz="2000" u="sng" dirty="0">
              <a:solidFill>
                <a:srgbClr val="660033"/>
              </a:solidFill>
              <a:latin typeface="Arial Black" pitchFamily="34" charset="0"/>
            </a:endParaRPr>
          </a:p>
          <a:p>
            <a:pPr algn="ctr"/>
            <a:endParaRPr lang="de-DE" sz="1600" u="sng" dirty="0">
              <a:solidFill>
                <a:srgbClr val="660033"/>
              </a:solidFill>
              <a:latin typeface="Antique Olive Compact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857232" y="2357422"/>
            <a:ext cx="52149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400" dirty="0" smtClean="0">
                <a:solidFill>
                  <a:srgbClr val="660033"/>
                </a:solidFill>
                <a:latin typeface="Arial Black" pitchFamily="34" charset="0"/>
              </a:rPr>
              <a:t>Vom ersten zum zweiten Paradies – ein spiritueller Spaziergang durch die Heilsgeschichte. </a:t>
            </a:r>
            <a:endParaRPr lang="de-AT" sz="2400" dirty="0">
              <a:solidFill>
                <a:srgbClr val="660033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PresentationFormat>Bildschirmpräsentation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Katharina</dc:creator>
  <cp:lastModifiedBy>katharina</cp:lastModifiedBy>
  <cp:revision>2</cp:revision>
  <dcterms:created xsi:type="dcterms:W3CDTF">2017-01-23T12:04:21Z</dcterms:created>
  <dcterms:modified xsi:type="dcterms:W3CDTF">2017-01-23T12:13:02Z</dcterms:modified>
</cp:coreProperties>
</file>